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9" r:id="rId2"/>
    <p:sldId id="290" r:id="rId3"/>
    <p:sldId id="291" r:id="rId4"/>
    <p:sldId id="292" r:id="rId5"/>
    <p:sldId id="293" r:id="rId6"/>
    <p:sldId id="295" r:id="rId7"/>
    <p:sldId id="296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5" autoAdjust="0"/>
    <p:restoredTop sz="94665"/>
  </p:normalViewPr>
  <p:slideViewPr>
    <p:cSldViewPr snapToGrid="0">
      <p:cViewPr varScale="1">
        <p:scale>
          <a:sx n="79" d="100"/>
          <a:sy n="79" d="100"/>
        </p:scale>
        <p:origin x="23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7066AACD-D1B2-4D98-8BE5-48783D1F68CF}" type="datetimeFigureOut">
              <a:rPr lang="en-SG" smtClean="0"/>
              <a:t>25/12/21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DF41BA2A-F9EA-4E9B-B736-9B47D9EB8DA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0296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9B5F38FF-B696-4DD4-AAF0-C0D609380F9F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814C69D9-A54C-4C82-A3F5-E17BD3BA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C69D9-A54C-4C82-A3F5-E17BD3BAB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C69D9-A54C-4C82-A3F5-E17BD3BAB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C69D9-A54C-4C82-A3F5-E17BD3BAB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C69D9-A54C-4C82-A3F5-E17BD3BAB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C69D9-A54C-4C82-A3F5-E17BD3BAB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C69D9-A54C-4C82-A3F5-E17BD3BAB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2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2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2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2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4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F75E78-6661-4A6C-8BF5-4D72EA39B38B}" type="datetimeFigureOut">
              <a:rPr lang="en-US" smtClean="0"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F498581-3F87-4BE5-A4DC-F3EBBA79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F946-23DB-4D6C-91A0-2F0DB415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sz="4400" b="1" dirty="0">
                <a:latin typeface="Bookman Old Style" panose="02050604050505020204" pitchFamily="18" charset="0"/>
              </a:rPr>
              <a:t>Product Line</a:t>
            </a:r>
            <a:br>
              <a:rPr lang="en-SG" b="1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5D23-6A4F-4D2F-BF6F-F3B5D1446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474"/>
            <a:ext cx="10515600" cy="132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Bookman Old Style" panose="02050604050505020204" pitchFamily="18" charset="0"/>
              </a:rPr>
              <a:t>Explosion Proof  Ex d:</a:t>
            </a:r>
            <a:r>
              <a:rPr lang="en-SG" dirty="0"/>
              <a:t> </a:t>
            </a:r>
          </a:p>
          <a:p>
            <a:pPr marL="0" indent="0">
              <a:buNone/>
            </a:pPr>
            <a:r>
              <a:rPr lang="en-SG" sz="2600" dirty="0"/>
              <a:t>NEC, ATEX &amp; IECEX Cast Aluminium &amp; Stainless steel</a:t>
            </a:r>
          </a:p>
          <a:p>
            <a:pPr marL="0" indent="0">
              <a:buNone/>
            </a:pPr>
            <a:r>
              <a:rPr lang="en-SG" sz="2600" dirty="0"/>
              <a:t>Junction box, control panel, motor starter junction box, control station panel, panel board, circuit breaker enclosure &amp; conduit outlet box</a:t>
            </a:r>
            <a:endParaRPr lang="en-US" sz="2600" dirty="0"/>
          </a:p>
          <a:p>
            <a:pPr marL="0" indent="0">
              <a:buNone/>
            </a:pPr>
            <a:endParaRPr lang="en-US" b="1" u="sng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24A68-9CFD-4B2E-BA87-0C04B266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773" y="2831977"/>
            <a:ext cx="2411027" cy="2533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479AC-B1EB-4719-BCE6-7F7D4B089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781" y="2831977"/>
            <a:ext cx="2497770" cy="2571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03260-8ED6-4C27-A0B1-A517FC3FA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106" y="2831977"/>
            <a:ext cx="2497770" cy="2553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07D3B-736B-408E-B461-FFF13756B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57" y="2831977"/>
            <a:ext cx="2580993" cy="25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5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FDB-3815-4245-9D1E-5BADFB78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b="1" dirty="0">
                <a:latin typeface="Bookman Old Style" panose="02050604050505020204" pitchFamily="18" charset="0"/>
              </a:rPr>
              <a:t>Product Line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0600-FB7D-419E-9F99-2E9D58122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7011"/>
            <a:ext cx="9595626" cy="11876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b="1" u="sng" dirty="0">
                <a:latin typeface="Bookman Old Style" panose="02050604050505020204" pitchFamily="18" charset="0"/>
              </a:rPr>
              <a:t>Explosion Protected Ex de, e: </a:t>
            </a:r>
          </a:p>
          <a:p>
            <a:pPr marL="0" indent="0">
              <a:buNone/>
            </a:pPr>
            <a:r>
              <a:rPr lang="en-SG" sz="9600" dirty="0"/>
              <a:t>Hazardous enclosure suitable for control station, conduit outlet box and control panel</a:t>
            </a:r>
            <a:endParaRPr lang="en-US" sz="9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96AA5-8A12-425E-B20F-9E1F66F2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63" y="2574648"/>
            <a:ext cx="2784887" cy="3349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4DD51-9867-47A0-9176-D6442230A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375" y="2574647"/>
            <a:ext cx="2461038" cy="3349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12591-6D0F-4102-A2B1-F574C3C19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606" y="2574647"/>
            <a:ext cx="2716813" cy="2366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712B9-B5FF-4A81-8D69-B8647E91A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737" y="5279469"/>
            <a:ext cx="1586139" cy="119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5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4E5E-B869-485B-97D2-5733EA1E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999"/>
          </a:xfrm>
        </p:spPr>
        <p:txBody>
          <a:bodyPr>
            <a:normAutofit/>
          </a:bodyPr>
          <a:lstStyle/>
          <a:p>
            <a:r>
              <a:rPr lang="en-SG" sz="4000" b="1" dirty="0">
                <a:latin typeface="Bookman Old Style" panose="02050604050505020204" pitchFamily="18" charset="0"/>
              </a:rPr>
              <a:t>Product Line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FD6574-4F05-4926-B7BD-651D356E60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32441" y="2412207"/>
            <a:ext cx="3006534" cy="241696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D5C4A-3889-4A62-B459-76C0B8FAE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7" y="1202076"/>
            <a:ext cx="10515599" cy="10507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u="sng" dirty="0">
                <a:latin typeface="Bookman Old Style" panose="02050604050505020204" pitchFamily="18" charset="0"/>
              </a:rPr>
              <a:t>Purge + Pressurization Systems (Ex </a:t>
            </a:r>
            <a:r>
              <a:rPr lang="en-US" sz="3400" b="1" u="sng" dirty="0" err="1">
                <a:latin typeface="Bookman Old Style" panose="02050604050505020204" pitchFamily="18" charset="0"/>
              </a:rPr>
              <a:t>pz</a:t>
            </a:r>
            <a:r>
              <a:rPr lang="en-US" sz="3400" b="1" u="sng" dirty="0">
                <a:latin typeface="Bookman Old Style" panose="02050604050505020204" pitchFamily="18" charset="0"/>
              </a:rPr>
              <a:t>): </a:t>
            </a:r>
          </a:p>
          <a:p>
            <a:pPr marL="0" indent="0">
              <a:buNone/>
            </a:pPr>
            <a:r>
              <a:rPr lang="en-SG" sz="3100" dirty="0"/>
              <a:t>Complete ATEX /IECEX Certification on customised enclosures from wall mount to floor standing to meet Zone 1 &amp; 2 areas. </a:t>
            </a:r>
            <a:endParaRPr lang="en-US" sz="3100" dirty="0"/>
          </a:p>
          <a:p>
            <a:pPr marL="0" indent="0">
              <a:buNone/>
            </a:pPr>
            <a:endParaRPr lang="en-US" sz="2600" b="1" u="sng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52674-360A-40F4-8AE9-6A239C9003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4489" r="6264" b="5098"/>
          <a:stretch/>
        </p:blipFill>
        <p:spPr>
          <a:xfrm>
            <a:off x="838198" y="2412206"/>
            <a:ext cx="3074231" cy="4004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5A2BE-D160-44D1-88A3-5ACD91B695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4059" r="20742" b="1090"/>
          <a:stretch/>
        </p:blipFill>
        <p:spPr>
          <a:xfrm>
            <a:off x="7140539" y="2401621"/>
            <a:ext cx="3427335" cy="4014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F90CE-EB2D-4DFC-BDEF-434701CFB1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78" r="8885" b="4281"/>
          <a:stretch/>
        </p:blipFill>
        <p:spPr>
          <a:xfrm rot="5400000">
            <a:off x="4779647" y="4157080"/>
            <a:ext cx="1493674" cy="30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4F56-828B-4F62-B66A-AECD6387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b="1" dirty="0">
                <a:latin typeface="Bookman Old Style" panose="02050604050505020204" pitchFamily="18" charset="0"/>
              </a:rPr>
              <a:t>Product Line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CF92A-8DDD-417D-9CD0-7344F32DC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7285"/>
            <a:ext cx="9944100" cy="1137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u="sng" dirty="0">
                <a:latin typeface="Bookman Old Style" panose="02050604050505020204" pitchFamily="18" charset="0"/>
              </a:rPr>
              <a:t>Industrial application: </a:t>
            </a:r>
          </a:p>
          <a:p>
            <a:pPr marL="0" indent="0">
              <a:buNone/>
            </a:pPr>
            <a:r>
              <a:rPr lang="en-SG" sz="2400" dirty="0"/>
              <a:t>Industrial weather proof enclosure with ingress protection (IP) rated for control panel</a:t>
            </a:r>
            <a:endParaRPr lang="en-US" sz="2400" dirty="0"/>
          </a:p>
          <a:p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90D7E-BE7E-4518-8FBF-02332084C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36387"/>
            <a:ext cx="2628899" cy="1851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1EAE0-DA08-4172-8F37-BA393C1C0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961" y="2534464"/>
            <a:ext cx="4464339" cy="3971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152D5-9EDA-4FBC-8FE5-8410ADC35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34464"/>
            <a:ext cx="2628899" cy="2061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E01A33-E3F8-46B5-8901-1A2E0BCDE0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78" r="-391"/>
          <a:stretch/>
        </p:blipFill>
        <p:spPr>
          <a:xfrm rot="5400000">
            <a:off x="2865699" y="3445211"/>
            <a:ext cx="4053662" cy="22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29EE-73FE-415D-B974-DC1912D5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SG" sz="4000" b="1" dirty="0">
                <a:latin typeface="Bookman Old Style" panose="02050604050505020204" pitchFamily="18" charset="0"/>
              </a:rPr>
              <a:t>Product Line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5AD-271E-40E1-A834-4821516DD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237" y="1325366"/>
            <a:ext cx="10319525" cy="1089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u="sng" dirty="0">
                <a:latin typeface="Bookman Old Style" panose="02050604050505020204" pitchFamily="18" charset="0"/>
              </a:rPr>
              <a:t>Industrial application: </a:t>
            </a:r>
          </a:p>
          <a:p>
            <a:pPr marL="0" indent="0">
              <a:buNone/>
            </a:pPr>
            <a:r>
              <a:rPr lang="en-SG" sz="2400" dirty="0"/>
              <a:t>IEC Low Voltage switchboard / MCC / MOV panel</a:t>
            </a:r>
          </a:p>
        </p:txBody>
      </p:sp>
      <p:pic>
        <p:nvPicPr>
          <p:cNvPr id="3074" name="Picture 2" descr="Image result for ELSTEEL LV SWIT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0" y="2663574"/>
            <a:ext cx="5462427" cy="40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LSTEEL LV SWITCH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88" y="2663574"/>
            <a:ext cx="5589141" cy="40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3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F946-23DB-4D6C-91A0-2F0DB415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614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SG" sz="4400" b="1" dirty="0">
                <a:latin typeface="Bookman Old Style" panose="02050604050505020204" pitchFamily="18" charset="0"/>
              </a:rPr>
              <a:t>Product Line</a:t>
            </a:r>
            <a:br>
              <a:rPr lang="en-SG" b="1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sp>
        <p:nvSpPr>
          <p:cNvPr id="4" name="AutoShape 2" descr="Image result for fuse box rat protection"/>
          <p:cNvSpPr>
            <a:spLocks noChangeAspect="1" noChangeArrowheads="1"/>
          </p:cNvSpPr>
          <p:nvPr/>
        </p:nvSpPr>
        <p:spPr bwMode="auto">
          <a:xfrm>
            <a:off x="155575" y="-144463"/>
            <a:ext cx="4449320" cy="4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4" descr="Image result for fuse box rat protection"/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838200" y="1306513"/>
            <a:ext cx="105156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SG" dirty="0" err="1"/>
              <a:t>EcoSparks</a:t>
            </a:r>
            <a:r>
              <a:rPr lang="en-SG" dirty="0"/>
              <a:t> LED UV-C Air &amp; Surface Disinfection Solution</a:t>
            </a:r>
          </a:p>
          <a:p>
            <a:r>
              <a:rPr lang="en-SG" dirty="0"/>
              <a:t>Compliant with International Electrical Safety Standard</a:t>
            </a:r>
          </a:p>
        </p:txBody>
      </p:sp>
      <p:sp>
        <p:nvSpPr>
          <p:cNvPr id="10" name="AutoShape 6" descr="Image result for fuse box rat protection"/>
          <p:cNvSpPr>
            <a:spLocks noChangeAspect="1" noChangeArrowheads="1"/>
          </p:cNvSpPr>
          <p:nvPr/>
        </p:nvSpPr>
        <p:spPr bwMode="auto">
          <a:xfrm>
            <a:off x="155574" y="-144463"/>
            <a:ext cx="3976711" cy="39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026" name="Picture 2" descr="Ecosparks - Global UV-C Disinfection and Smart Lighting Solutions Provider">
            <a:extLst>
              <a:ext uri="{FF2B5EF4-FFF2-40B4-BE49-F238E27FC236}">
                <a16:creationId xmlns:a16="http://schemas.microsoft.com/office/drawing/2014/main" id="{E56EDA4C-CD28-4FEA-AC84-780A8863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4" y="2499360"/>
            <a:ext cx="3039745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osparks - Global UV-C Disinfection and Smart Lighting Solutions Provider">
            <a:extLst>
              <a:ext uri="{FF2B5EF4-FFF2-40B4-BE49-F238E27FC236}">
                <a16:creationId xmlns:a16="http://schemas.microsoft.com/office/drawing/2014/main" id="{E98527E1-42E9-4BC9-9841-8C54D6EA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48" y="2499360"/>
            <a:ext cx="5881052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1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083F-0D3D-45E5-B008-B1B248A2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sz="3200" b="1" dirty="0">
                <a:latin typeface="Bookman Old Style" panose="02050604050505020204" pitchFamily="18" charset="0"/>
              </a:rPr>
              <a:t>Product Line</a:t>
            </a:r>
            <a:br>
              <a:rPr lang="en-SG" sz="3200" b="1" dirty="0">
                <a:latin typeface="Bookman Old Style" panose="02050604050505020204" pitchFamily="18" charset="0"/>
              </a:rPr>
            </a:br>
            <a:r>
              <a:rPr lang="en-SG" sz="3200" b="1" dirty="0">
                <a:latin typeface="Bookman Old Style" panose="02050604050505020204" pitchFamily="18" charset="0"/>
              </a:rPr>
              <a:t>Rexroth Bosch </a:t>
            </a:r>
            <a:br>
              <a:rPr lang="en-SG" sz="3200" b="1" dirty="0">
                <a:latin typeface="Bookman Old Style" panose="02050604050505020204" pitchFamily="18" charset="0"/>
              </a:rPr>
            </a:br>
            <a:r>
              <a:rPr lang="en-SG" sz="3200" b="1" dirty="0">
                <a:latin typeface="Bookman Old Style" panose="02050604050505020204" pitchFamily="18" charset="0"/>
              </a:rPr>
              <a:t>Aluminium profiles – solutions &amp; components</a:t>
            </a:r>
            <a:endParaRPr lang="en-SG" sz="3200" dirty="0"/>
          </a:p>
        </p:txBody>
      </p:sp>
      <p:pic>
        <p:nvPicPr>
          <p:cNvPr id="1026" name="Picture 2" descr="Aluminum profiles: Products | Bosch Rexroth AG">
            <a:extLst>
              <a:ext uri="{FF2B5EF4-FFF2-40B4-BE49-F238E27FC236}">
                <a16:creationId xmlns:a16="http://schemas.microsoft.com/office/drawing/2014/main" id="{C384AB9D-9F62-4B9D-AE44-84299B67CD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1997551"/>
            <a:ext cx="4052729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uminum profiles: Products | Bosch Rexroth AG">
            <a:extLst>
              <a:ext uri="{FF2B5EF4-FFF2-40B4-BE49-F238E27FC236}">
                <a16:creationId xmlns:a16="http://schemas.microsoft.com/office/drawing/2014/main" id="{BCA3A91E-9AD2-4373-B9F0-E602E75FE8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94" y="1997551"/>
            <a:ext cx="4182904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uminum Profiles - Solutions &amp; Components | Bosch Rexroth">
            <a:extLst>
              <a:ext uri="{FF2B5EF4-FFF2-40B4-BE49-F238E27FC236}">
                <a16:creationId xmlns:a16="http://schemas.microsoft.com/office/drawing/2014/main" id="{06B5161C-657B-4795-B0F4-E622340C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3799839"/>
            <a:ext cx="4052728" cy="269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D5A7F69-CD01-4C65-AA74-B666F3D6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94" y="3799839"/>
            <a:ext cx="4174725" cy="269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568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2290</TotalTime>
  <Words>165</Words>
  <Application>Microsoft Macintosh PowerPoint</Application>
  <PresentationFormat>Widescreen</PresentationFormat>
  <Paragraphs>26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Corbel</vt:lpstr>
      <vt:lpstr>Depth</vt:lpstr>
      <vt:lpstr>Product Line </vt:lpstr>
      <vt:lpstr>Product Line</vt:lpstr>
      <vt:lpstr>Product Line</vt:lpstr>
      <vt:lpstr>Product Line</vt:lpstr>
      <vt:lpstr>Product Line</vt:lpstr>
      <vt:lpstr>Product Line </vt:lpstr>
      <vt:lpstr>Product Line Rexroth Bosch  Aluminium profiles – solutions &amp; 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Enclosure People Pte Ltd</dc:title>
  <dc:creator>Shau Chuan</dc:creator>
  <cp:lastModifiedBy>Tan Yining, Tammy</cp:lastModifiedBy>
  <cp:revision>130</cp:revision>
  <cp:lastPrinted>2021-03-22T03:15:46Z</cp:lastPrinted>
  <dcterms:created xsi:type="dcterms:W3CDTF">2017-05-18T02:17:18Z</dcterms:created>
  <dcterms:modified xsi:type="dcterms:W3CDTF">2021-12-25T03:45:02Z</dcterms:modified>
</cp:coreProperties>
</file>